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304" r:id="rId4"/>
    <p:sldId id="305" r:id="rId5"/>
    <p:sldId id="263" r:id="rId6"/>
    <p:sldId id="30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stipendia </a:t>
            </a:r>
            <a:b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2020/2021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r>
              <a:rPr lang="cs-CZ" altLang="cs-CZ" sz="2400" b="1" dirty="0">
                <a:solidFill>
                  <a:srgbClr val="154797"/>
                </a:solidFill>
              </a:rPr>
              <a:t/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="" xmlns:a16="http://schemas.microsoft.com/office/drawing/2014/main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="" xmlns:a16="http://schemas.microsoft.com/office/drawing/2014/main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="" xmlns:a16="http://schemas.microsoft.com/office/drawing/2014/main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="" xmlns:a16="http://schemas.microsoft.com/office/drawing/2014/main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Výplata prospěchových stipendií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34A1BB65-41DA-4775-93CE-C00141EBB80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89380"/>
            <a:ext cx="8640960" cy="484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prospěchové stipendium pobírá přibližně </a:t>
            </a:r>
            <a:r>
              <a:rPr lang="cs-CZ" altLang="cs-CZ" sz="2000" b="1" dirty="0">
                <a:solidFill>
                  <a:srgbClr val="C00000"/>
                </a:solidFill>
              </a:rPr>
              <a:t>50 % žáků </a:t>
            </a:r>
            <a:r>
              <a:rPr lang="cs-CZ" altLang="cs-CZ" sz="2000" dirty="0"/>
              <a:t>v podporovaných oborech vzdělání 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ve školním roce 2018/2019 zapojeno </a:t>
            </a:r>
            <a:r>
              <a:rPr lang="cs-CZ" altLang="cs-CZ" sz="2000" b="1" dirty="0">
                <a:solidFill>
                  <a:srgbClr val="C00000"/>
                </a:solidFill>
              </a:rPr>
              <a:t>21 krajských středních škol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objem vyplacených prostředků: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2010/2011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586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2011/2012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695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2012/2013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1 090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2013/2014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1 210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2014/2015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1 061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2015/2016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1 349 tis. Kč 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2016/2017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1 871 tis. Kč</a:t>
            </a:r>
          </a:p>
          <a:p>
            <a:pPr marL="898525" lvl="1" indent="0">
              <a:spcBef>
                <a:spcPts val="400"/>
              </a:spcBef>
              <a:buFontTx/>
              <a:buNone/>
            </a:pPr>
            <a:r>
              <a:rPr lang="cs-CZ" altLang="cs-CZ" sz="2000" dirty="0"/>
              <a:t>			školní rok 2017/2018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2 573 tis. Kč</a:t>
            </a:r>
          </a:p>
          <a:p>
            <a:pPr marL="898525" lvl="1" indent="0">
              <a:spcBef>
                <a:spcPts val="400"/>
              </a:spcBef>
              <a:buFontTx/>
              <a:buNone/>
            </a:pPr>
            <a:r>
              <a:rPr lang="cs-CZ" altLang="cs-CZ" sz="2000" dirty="0"/>
              <a:t>			školní rok 2018/2019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2 545 tis. Kč</a:t>
            </a:r>
          </a:p>
          <a:p>
            <a:pPr marL="898525" lvl="1" indent="0">
              <a:spcBef>
                <a:spcPts val="600"/>
              </a:spcBef>
              <a:buFontTx/>
              <a:buNone/>
            </a:pPr>
            <a:endParaRPr lang="cs-CZ" altLang="cs-CZ" sz="2000" dirty="0"/>
          </a:p>
          <a:p>
            <a:pPr marL="898525" lvl="1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740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252</Words>
  <Application>Microsoft Office PowerPoint</Application>
  <PresentationFormat>Předvádění na obrazovce (4:3)</PresentationFormat>
  <Paragraphs>78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Prospěchová stipendia  ve školním roce 2020/2021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  <vt:lpstr>Výplata prospěchových stipendií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Mgr. Jiřina Petráková</cp:lastModifiedBy>
  <cp:revision>46</cp:revision>
  <dcterms:created xsi:type="dcterms:W3CDTF">2017-03-06T15:56:02Z</dcterms:created>
  <dcterms:modified xsi:type="dcterms:W3CDTF">2019-11-19T14:36:07Z</dcterms:modified>
</cp:coreProperties>
</file>